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30600650" cy="4859972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8" userDrawn="1">
          <p15:clr>
            <a:srgbClr val="A4A3A4"/>
          </p15:clr>
        </p15:guide>
        <p15:guide id="2" pos="96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87354" autoAdjust="0"/>
  </p:normalViewPr>
  <p:slideViewPr>
    <p:cSldViewPr snapToGrid="0">
      <p:cViewPr varScale="1">
        <p:scale>
          <a:sx n="16" d="100"/>
          <a:sy n="16" d="100"/>
        </p:scale>
        <p:origin x="2778" y="174"/>
      </p:cViewPr>
      <p:guideLst>
        <p:guide orient="horz" pos="15308"/>
        <p:guide pos="96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5381" tIns="47691" rIns="95381" bIns="4769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5381" tIns="47691" rIns="95381" bIns="47691" rtlCol="0"/>
          <a:lstStyle>
            <a:lvl1pPr algn="r">
              <a:defRPr sz="1300"/>
            </a:lvl1pPr>
          </a:lstStyle>
          <a:p>
            <a:fld id="{B8758471-EAF2-4CC3-99F4-BD5534AF89D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62213" y="1277938"/>
            <a:ext cx="21748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81" tIns="47691" rIns="95381" bIns="476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9"/>
            <a:ext cx="5679440" cy="4029879"/>
          </a:xfrm>
          <a:prstGeom prst="rect">
            <a:avLst/>
          </a:prstGeom>
        </p:spPr>
        <p:txBody>
          <a:bodyPr vert="horz" lIns="95381" tIns="47691" rIns="95381" bIns="476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9"/>
            <a:ext cx="3076363" cy="513507"/>
          </a:xfrm>
          <a:prstGeom prst="rect">
            <a:avLst/>
          </a:prstGeom>
        </p:spPr>
        <p:txBody>
          <a:bodyPr vert="horz" lIns="95381" tIns="47691" rIns="95381" bIns="4769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9"/>
            <a:ext cx="3076363" cy="513507"/>
          </a:xfrm>
          <a:prstGeom prst="rect">
            <a:avLst/>
          </a:prstGeom>
        </p:spPr>
        <p:txBody>
          <a:bodyPr vert="horz" lIns="95381" tIns="47691" rIns="95381" bIns="47691" rtlCol="0" anchor="b"/>
          <a:lstStyle>
            <a:lvl1pPr algn="r">
              <a:defRPr sz="1300"/>
            </a:lvl1pPr>
          </a:lstStyle>
          <a:p>
            <a:fld id="{C4830C4B-38B9-4471-9393-6A49878DEF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70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1pPr>
    <a:lvl2pPr marL="558470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2pPr>
    <a:lvl3pPr marL="1116940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3pPr>
    <a:lvl4pPr marL="1675409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4pPr>
    <a:lvl5pPr marL="2233879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5pPr>
    <a:lvl6pPr marL="2792349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6pPr>
    <a:lvl7pPr marL="3350819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7pPr>
    <a:lvl8pPr marL="3909289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8pPr>
    <a:lvl9pPr marL="4467758" algn="l" defTabSz="1116940" rtl="0" eaLnBrk="1" latinLnBrk="0" hangingPunct="1">
      <a:defRPr kumimoji="1" sz="146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953709"/>
            <a:ext cx="26010553" cy="16919904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5526109"/>
            <a:ext cx="22950488" cy="11733680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357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79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587486"/>
            <a:ext cx="6598265" cy="4118602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587486"/>
            <a:ext cx="19412287" cy="411860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33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2116196"/>
            <a:ext cx="26393061" cy="20216132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32523580"/>
            <a:ext cx="26393061" cy="10631186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3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2937427"/>
            <a:ext cx="13005276" cy="308360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2937427"/>
            <a:ext cx="13005276" cy="308360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23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587496"/>
            <a:ext cx="26393061" cy="93937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1913686"/>
            <a:ext cx="12945507" cy="583871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7752399"/>
            <a:ext cx="12945507" cy="261111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1913686"/>
            <a:ext cx="13009262" cy="583871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7752399"/>
            <a:ext cx="13009262" cy="2611110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75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222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987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239982"/>
            <a:ext cx="9869506" cy="11339936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997471"/>
            <a:ext cx="15491579" cy="34537305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4579917"/>
            <a:ext cx="9869506" cy="27011101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19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239982"/>
            <a:ext cx="9869506" cy="11339936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997471"/>
            <a:ext cx="15491579" cy="34537305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4579917"/>
            <a:ext cx="9869506" cy="27011101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587496"/>
            <a:ext cx="26393061" cy="9393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2937427"/>
            <a:ext cx="26393061" cy="308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5044756"/>
            <a:ext cx="6885146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8B44C-B70E-47B7-A41E-819DB4CD260E}" type="datetimeFigureOut">
              <a:rPr kumimoji="1" lang="ja-JP" altLang="en-US" smtClean="0"/>
              <a:t>2024/10/4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5044756"/>
            <a:ext cx="10327719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5044756"/>
            <a:ext cx="6885146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61B4235-4948-460C-A252-5A870A89545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21020"/>
            <a:ext cx="30600921" cy="720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7999" spc="-15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774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60040" rtl="0" eaLnBrk="1" latinLnBrk="0" hangingPunct="1">
        <a:lnSpc>
          <a:spcPct val="90000"/>
        </a:lnSpc>
        <a:spcBef>
          <a:spcPct val="0"/>
        </a:spcBef>
        <a:buNone/>
        <a:defRPr kumimoji="1"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kumimoji="1"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kumimoji="1"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220F9FC-C1FD-4F38-9CD6-04D57D2FF86F}"/>
              </a:ext>
            </a:extLst>
          </p:cNvPr>
          <p:cNvSpPr>
            <a:spLocks noChangeAspect="1"/>
          </p:cNvSpPr>
          <p:nvPr/>
        </p:nvSpPr>
        <p:spPr>
          <a:xfrm>
            <a:off x="6705600" y="0"/>
            <a:ext cx="23895321" cy="7265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3"/>
            <a:r>
              <a:rPr kumimoji="1" lang="ja-JP" altLang="en-US" sz="9503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演題名１２３４５６７８９０</a:t>
            </a:r>
            <a:br>
              <a:rPr kumimoji="1" lang="en-US" altLang="ja-JP" sz="9503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endParaRPr kumimoji="1" lang="en-US" altLang="ja-JP" sz="9503" spc="-15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3"/>
            <a:r>
              <a:rPr kumimoji="1" lang="ja-JP" altLang="en-US" sz="5399" spc="-152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所属名</a:t>
            </a:r>
            <a:endParaRPr kumimoji="1" lang="en-US" altLang="ja-JP" sz="5399" spc="-15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3"/>
            <a:r>
              <a:rPr kumimoji="1" lang="ja-JP" altLang="en-US" sz="7999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氏名　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31702446" y="12636192"/>
            <a:ext cx="35501263" cy="17358100"/>
            <a:chOff x="33078737" y="27939869"/>
            <a:chExt cx="35501263" cy="17358100"/>
          </a:xfrm>
        </p:grpSpPr>
        <p:sp>
          <p:nvSpPr>
            <p:cNvPr id="3" name="正方形/長方形 2"/>
            <p:cNvSpPr/>
            <p:nvPr/>
          </p:nvSpPr>
          <p:spPr>
            <a:xfrm>
              <a:off x="33078737" y="27939869"/>
              <a:ext cx="35501263" cy="173581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F05FD6A0-E8ED-4027-83DF-205B5EA44CB9}"/>
                </a:ext>
              </a:extLst>
            </p:cNvPr>
            <p:cNvSpPr txBox="1"/>
            <p:nvPr/>
          </p:nvSpPr>
          <p:spPr>
            <a:xfrm>
              <a:off x="34119057" y="29178748"/>
              <a:ext cx="19166914" cy="1631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★ポスター内に</a:t>
              </a:r>
              <a:r>
                <a:rPr kumimoji="1" lang="en-US" altLang="ja-JP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記載が必要です</a:t>
              </a:r>
              <a:endParaRPr kumimoji="1" lang="en-US" altLang="ja-JP" sz="9999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C7814C65-94F4-40BE-BC5F-1BDFD6E262C2}"/>
                </a:ext>
              </a:extLst>
            </p:cNvPr>
            <p:cNvSpPr txBox="1"/>
            <p:nvPr/>
          </p:nvSpPr>
          <p:spPr>
            <a:xfrm>
              <a:off x="34785866" y="33469311"/>
              <a:ext cx="15093932" cy="89562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日本デイケア学会第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29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回年次大会兵庫大会　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開示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筆頭発表者名：●●　●●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演題発表に関連し、開示すべき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関係にある企業として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①顧問：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②株保有・利益：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③特許使用料：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④講演料：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⑤原稿料：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⑥受託研究・共同研究費：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⑦奨学寄付金：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⑧寄附講座所属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⑨贈答品などの報酬：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8522961C-C647-4A64-89BD-3266AF1A3830}"/>
                </a:ext>
              </a:extLst>
            </p:cNvPr>
            <p:cNvSpPr txBox="1"/>
            <p:nvPr/>
          </p:nvSpPr>
          <p:spPr>
            <a:xfrm>
              <a:off x="51970947" y="35823802"/>
              <a:ext cx="15093932" cy="49244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日本デイケア学会第</a:t>
              </a:r>
              <a:r>
                <a:rPr kumimoji="1" lang="en-US" altLang="ja-JP" sz="4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29</a:t>
              </a:r>
              <a:r>
                <a:rPr kumimoji="1" lang="ja-JP" altLang="en-US" sz="440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回年次</a:t>
              </a:r>
              <a:r>
                <a:rPr kumimoji="1" lang="ja-JP" altLang="en-US" sz="4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大会兵庫大会　</a:t>
              </a:r>
              <a:r>
                <a:rPr kumimoji="1" lang="en-US" altLang="ja-JP" sz="4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4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開示</a:t>
              </a:r>
              <a:endParaRPr kumimoji="1"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筆頭発表者名：●●　●●</a:t>
              </a:r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演題発表に関連し、</a:t>
              </a:r>
              <a:endParaRPr kumimoji="1" lang="en-US" altLang="ja-JP" sz="5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開示すべき</a:t>
              </a:r>
              <a:r>
                <a:rPr kumimoji="1" lang="en-US" altLang="ja-JP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関係にある企業等はありません。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262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0DFE6FD-9537-4DAD-BBA4-8CAB7F7A5C39}"/>
              </a:ext>
            </a:extLst>
          </p:cNvPr>
          <p:cNvSpPr txBox="1"/>
          <p:nvPr/>
        </p:nvSpPr>
        <p:spPr>
          <a:xfrm rot="2673245">
            <a:off x="7398606" y="25648926"/>
            <a:ext cx="17575645" cy="6247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9996" b="1" spc="48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SAMPLE</a:t>
            </a:r>
            <a:endParaRPr kumimoji="1" lang="ja-JP" altLang="en-US" sz="39996" b="1" spc="48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BEF4AFB-5593-4393-AB03-A31F6C93F1CE}"/>
              </a:ext>
            </a:extLst>
          </p:cNvPr>
          <p:cNvSpPr txBox="1"/>
          <p:nvPr/>
        </p:nvSpPr>
        <p:spPr>
          <a:xfrm>
            <a:off x="5381274" y="8313280"/>
            <a:ext cx="28198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/>
              <a:t>あいデイケア</a:t>
            </a:r>
            <a:r>
              <a:rPr kumimoji="1" lang="en-US" altLang="ja-JP" sz="2000" dirty="0" err="1"/>
              <a:t>Abc</a:t>
            </a:r>
            <a:r>
              <a:rPr kumimoji="1" lang="ja-JP" altLang="en-US" sz="2000"/>
              <a:t> </a:t>
            </a:r>
            <a:r>
              <a:rPr kumimoji="1" lang="en-US" altLang="ja-JP" sz="2000" dirty="0"/>
              <a:t>20Pts.</a:t>
            </a:r>
            <a:endParaRPr kumimoji="1" lang="ja-JP" altLang="en-US" sz="2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4395E6-EA5F-423C-9A96-D9F96024A38B}"/>
              </a:ext>
            </a:extLst>
          </p:cNvPr>
          <p:cNvSpPr txBox="1"/>
          <p:nvPr/>
        </p:nvSpPr>
        <p:spPr>
          <a:xfrm>
            <a:off x="5381290" y="11170245"/>
            <a:ext cx="54487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/>
              <a:t>あいデイケア</a:t>
            </a:r>
            <a:r>
              <a:rPr kumimoji="1" lang="en-US" altLang="ja-JP" sz="4000" dirty="0" err="1"/>
              <a:t>Abc</a:t>
            </a:r>
            <a:r>
              <a:rPr kumimoji="1" lang="ja-JP" altLang="en-US" sz="4000"/>
              <a:t> </a:t>
            </a:r>
            <a:r>
              <a:rPr kumimoji="1" lang="en-US" altLang="ja-JP" sz="4000" dirty="0"/>
              <a:t>40Pts.</a:t>
            </a:r>
            <a:endParaRPr kumimoji="1" lang="ja-JP" altLang="en-US" sz="4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C876183-F643-4C78-BE8C-A93C165938F8}"/>
              </a:ext>
            </a:extLst>
          </p:cNvPr>
          <p:cNvSpPr txBox="1"/>
          <p:nvPr/>
        </p:nvSpPr>
        <p:spPr>
          <a:xfrm>
            <a:off x="5381274" y="14596725"/>
            <a:ext cx="8083944" cy="1015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999"/>
              <a:t>あいデイケア</a:t>
            </a:r>
            <a:r>
              <a:rPr kumimoji="1" lang="en-US" altLang="ja-JP" sz="5999" dirty="0" err="1"/>
              <a:t>Abc</a:t>
            </a:r>
            <a:r>
              <a:rPr kumimoji="1" lang="ja-JP" altLang="en-US" sz="5999"/>
              <a:t> </a:t>
            </a:r>
            <a:r>
              <a:rPr kumimoji="1" lang="en-US" altLang="ja-JP" sz="5999" dirty="0"/>
              <a:t>60Pts.</a:t>
            </a:r>
            <a:endParaRPr kumimoji="1" lang="ja-JP" altLang="en-US" sz="5999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346FE8-127F-4CD4-AED0-32CE257DCA98}"/>
              </a:ext>
            </a:extLst>
          </p:cNvPr>
          <p:cNvSpPr txBox="1"/>
          <p:nvPr/>
        </p:nvSpPr>
        <p:spPr>
          <a:xfrm>
            <a:off x="5381291" y="17807527"/>
            <a:ext cx="10717614" cy="1323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999"/>
              <a:t>あいデイケア</a:t>
            </a:r>
            <a:r>
              <a:rPr kumimoji="1" lang="en-US" altLang="ja-JP" sz="7999" dirty="0" err="1"/>
              <a:t>Abc</a:t>
            </a:r>
            <a:r>
              <a:rPr kumimoji="1" lang="ja-JP" altLang="en-US" sz="7999"/>
              <a:t> </a:t>
            </a:r>
            <a:r>
              <a:rPr kumimoji="1" lang="en-US" altLang="ja-JP" sz="7999" dirty="0"/>
              <a:t>80Pts.</a:t>
            </a:r>
            <a:endParaRPr kumimoji="1" lang="ja-JP" altLang="en-US" sz="7999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1876D66-0920-4EA2-A328-FD7AAE6D52C2}"/>
              </a:ext>
            </a:extLst>
          </p:cNvPr>
          <p:cNvSpPr txBox="1"/>
          <p:nvPr/>
        </p:nvSpPr>
        <p:spPr>
          <a:xfrm>
            <a:off x="5381291" y="21587793"/>
            <a:ext cx="13998832" cy="1631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999"/>
              <a:t>あいデイケア</a:t>
            </a:r>
            <a:r>
              <a:rPr kumimoji="1" lang="en-US" altLang="ja-JP" sz="9999" dirty="0" err="1"/>
              <a:t>Abc</a:t>
            </a:r>
            <a:r>
              <a:rPr kumimoji="1" lang="ja-JP" altLang="en-US" sz="9999"/>
              <a:t> </a:t>
            </a:r>
            <a:r>
              <a:rPr kumimoji="1" lang="en-US" altLang="ja-JP" sz="9999" dirty="0"/>
              <a:t>100Pts.</a:t>
            </a:r>
            <a:endParaRPr kumimoji="1" lang="ja-JP" altLang="en-US" sz="9999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22794A5-DC98-40F0-B62C-CE59B4F6739D}"/>
              </a:ext>
            </a:extLst>
          </p:cNvPr>
          <p:cNvSpPr txBox="1"/>
          <p:nvPr/>
        </p:nvSpPr>
        <p:spPr>
          <a:xfrm>
            <a:off x="5381290" y="25675870"/>
            <a:ext cx="16765552" cy="1938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999"/>
              <a:t>あいデイケア</a:t>
            </a:r>
            <a:r>
              <a:rPr kumimoji="1" lang="en-US" altLang="ja-JP" sz="11999" dirty="0" err="1"/>
              <a:t>Abc</a:t>
            </a:r>
            <a:r>
              <a:rPr kumimoji="1" lang="ja-JP" altLang="en-US" sz="11999"/>
              <a:t> </a:t>
            </a:r>
            <a:r>
              <a:rPr kumimoji="1" lang="en-US" altLang="ja-JP" sz="11999" dirty="0"/>
              <a:t>120Pts.</a:t>
            </a:r>
            <a:endParaRPr kumimoji="1" lang="ja-JP" altLang="en-US" sz="11999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3CC846-FBDA-4D59-8684-499CF0CA5AF9}"/>
              </a:ext>
            </a:extLst>
          </p:cNvPr>
          <p:cNvSpPr txBox="1"/>
          <p:nvPr/>
        </p:nvSpPr>
        <p:spPr>
          <a:xfrm>
            <a:off x="5381290" y="30071719"/>
            <a:ext cx="19530603" cy="22464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998"/>
              <a:t>あいデイケア</a:t>
            </a:r>
            <a:r>
              <a:rPr kumimoji="1" lang="en-US" altLang="ja-JP" sz="13998" dirty="0" err="1"/>
              <a:t>Abc</a:t>
            </a:r>
            <a:r>
              <a:rPr kumimoji="1" lang="ja-JP" altLang="en-US" sz="13998"/>
              <a:t> </a:t>
            </a:r>
            <a:r>
              <a:rPr kumimoji="1" lang="en-US" altLang="ja-JP" sz="13998" dirty="0"/>
              <a:t>140Pts.</a:t>
            </a:r>
            <a:endParaRPr kumimoji="1" lang="ja-JP" altLang="en-US" sz="13998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7AB512-1C5B-4B3C-84F3-39FF35801628}"/>
              </a:ext>
            </a:extLst>
          </p:cNvPr>
          <p:cNvSpPr txBox="1"/>
          <p:nvPr/>
        </p:nvSpPr>
        <p:spPr>
          <a:xfrm>
            <a:off x="5381290" y="34775344"/>
            <a:ext cx="22292449" cy="2554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5998"/>
              <a:t>あいデイケア</a:t>
            </a:r>
            <a:r>
              <a:rPr kumimoji="1" lang="en-US" altLang="ja-JP" sz="15998" dirty="0" err="1"/>
              <a:t>Abc</a:t>
            </a:r>
            <a:r>
              <a:rPr kumimoji="1" lang="ja-JP" altLang="en-US" sz="15998"/>
              <a:t> </a:t>
            </a:r>
            <a:r>
              <a:rPr kumimoji="1" lang="en-US" altLang="ja-JP" sz="15998" dirty="0"/>
              <a:t>160Pts.</a:t>
            </a:r>
            <a:endParaRPr kumimoji="1" lang="ja-JP" altLang="en-US" sz="15998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CB772D2-9273-4C1C-B5DE-A602C4790DE3}"/>
              </a:ext>
            </a:extLst>
          </p:cNvPr>
          <p:cNvSpPr txBox="1"/>
          <p:nvPr/>
        </p:nvSpPr>
        <p:spPr>
          <a:xfrm>
            <a:off x="5381312" y="39786731"/>
            <a:ext cx="25054359" cy="28620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998"/>
              <a:t>あいデイケア</a:t>
            </a:r>
            <a:r>
              <a:rPr kumimoji="1" lang="en-US" altLang="ja-JP" sz="17998" dirty="0" err="1"/>
              <a:t>Abc</a:t>
            </a:r>
            <a:r>
              <a:rPr kumimoji="1" lang="ja-JP" altLang="en-US" sz="17998"/>
              <a:t> </a:t>
            </a:r>
            <a:r>
              <a:rPr kumimoji="1" lang="en-US" altLang="ja-JP" sz="17998" dirty="0"/>
              <a:t>180Pts.</a:t>
            </a:r>
            <a:endParaRPr kumimoji="1" lang="ja-JP" altLang="en-US" sz="17998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220F9FC-C1FD-4F38-9CD6-04D57D2FF86F}"/>
              </a:ext>
            </a:extLst>
          </p:cNvPr>
          <p:cNvSpPr>
            <a:spLocks noChangeAspect="1"/>
          </p:cNvSpPr>
          <p:nvPr/>
        </p:nvSpPr>
        <p:spPr>
          <a:xfrm>
            <a:off x="6781800" y="-160028"/>
            <a:ext cx="23819121" cy="74253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3"/>
            <a:r>
              <a:rPr kumimoji="1" lang="ja-JP" altLang="en-US" sz="9503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演題名１２３４５６７８９０</a:t>
            </a:r>
            <a:br>
              <a:rPr kumimoji="1" lang="en-US" altLang="ja-JP" sz="9503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endParaRPr kumimoji="1" lang="en-US" altLang="ja-JP" sz="9503" spc="-15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3"/>
            <a:r>
              <a:rPr kumimoji="1" lang="ja-JP" altLang="en-US" sz="5399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所属名</a:t>
            </a:r>
            <a:endParaRPr kumimoji="1" lang="en-US" altLang="ja-JP" sz="5399" spc="-15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3"/>
            <a:r>
              <a:rPr kumimoji="1" lang="ja-JP" altLang="en-US" sz="7999" spc="-15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氏名　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74117C6-099A-47E8-88EA-89BB198EC324}"/>
              </a:ext>
            </a:extLst>
          </p:cNvPr>
          <p:cNvSpPr txBox="1"/>
          <p:nvPr/>
        </p:nvSpPr>
        <p:spPr>
          <a:xfrm>
            <a:off x="13137346" y="4057832"/>
            <a:ext cx="17298325" cy="102489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60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演題名</a:t>
            </a:r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・所属・氏名を書き換えください。</a:t>
            </a:r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尚、上部帯部分のサイズ・位置の変更はご遠慮ください。</a:t>
            </a:r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en-US" altLang="ja-JP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帯の配色は変更可能です</a:t>
            </a:r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ポスター内容の背景部分の色変更は可能です。</a:t>
            </a:r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60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著作権利用への配慮について</a:t>
            </a:r>
          </a:p>
          <a:p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著作権のある教科書や論文等の引用に際しては、</a:t>
            </a:r>
            <a:endParaRPr kumimoji="1" lang="en-US" altLang="ja-JP" sz="6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6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その引用元を必ず明記してください。</a:t>
            </a:r>
          </a:p>
          <a:p>
            <a:endParaRPr kumimoji="1" lang="en-US" altLang="ja-JP" sz="6000" dirty="0">
              <a:solidFill>
                <a:srgbClr val="FF0000"/>
              </a:solidFill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31702446" y="12636192"/>
            <a:ext cx="35501263" cy="17358100"/>
            <a:chOff x="33078737" y="27939869"/>
            <a:chExt cx="35501263" cy="17358100"/>
          </a:xfrm>
        </p:grpSpPr>
        <p:sp>
          <p:nvSpPr>
            <p:cNvPr id="21" name="正方形/長方形 20"/>
            <p:cNvSpPr/>
            <p:nvPr/>
          </p:nvSpPr>
          <p:spPr>
            <a:xfrm>
              <a:off x="33078737" y="27939869"/>
              <a:ext cx="35501263" cy="173581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F05FD6A0-E8ED-4027-83DF-205B5EA44CB9}"/>
                </a:ext>
              </a:extLst>
            </p:cNvPr>
            <p:cNvSpPr txBox="1"/>
            <p:nvPr/>
          </p:nvSpPr>
          <p:spPr>
            <a:xfrm>
              <a:off x="34119057" y="29178748"/>
              <a:ext cx="19166914" cy="1631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★ポスター内に</a:t>
              </a:r>
              <a:r>
                <a:rPr kumimoji="1" lang="en-US" altLang="ja-JP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9999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記載が必要です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C7814C65-94F4-40BE-BC5F-1BDFD6E262C2}"/>
                </a:ext>
              </a:extLst>
            </p:cNvPr>
            <p:cNvSpPr txBox="1"/>
            <p:nvPr/>
          </p:nvSpPr>
          <p:spPr>
            <a:xfrm>
              <a:off x="34785866" y="33469311"/>
              <a:ext cx="15093932" cy="89562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58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回日本作業療法学会　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開示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筆頭発表者名：●●　●●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演題発表に関連し、開示すべき</a:t>
              </a:r>
              <a:r>
                <a:rPr kumimoji="1" lang="en-US" altLang="ja-JP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関係にある企業として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①顧問：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②株保有・利益：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③特許使用料：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④講演料：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⑤原稿料：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⑥受託研究・共同研究費：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⑦奨学寄付金：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⑧寄附講座所属</a:t>
              </a:r>
              <a:endParaRPr kumimoji="1" lang="en-US" altLang="ja-JP" sz="4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lvl="8"/>
              <a:r>
                <a:rPr kumimoji="1" lang="ja-JP" altLang="en-US" sz="4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⑨贈答品などの報酬：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8522961C-C647-4A64-89BD-3266AF1A3830}"/>
                </a:ext>
              </a:extLst>
            </p:cNvPr>
            <p:cNvSpPr txBox="1"/>
            <p:nvPr/>
          </p:nvSpPr>
          <p:spPr>
            <a:xfrm>
              <a:off x="51970947" y="35823802"/>
              <a:ext cx="15093932" cy="424731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第</a:t>
              </a:r>
              <a:r>
                <a:rPr kumimoji="1" lang="en-US" altLang="ja-JP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58</a:t>
              </a: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回日本作業療法学会　</a:t>
              </a:r>
              <a:r>
                <a:rPr kumimoji="1" lang="en-US" altLang="ja-JP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COI</a:t>
              </a: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開示</a:t>
              </a:r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筆頭発表者名：●●　●●</a:t>
              </a:r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b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</a:b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演題発表に関連し、</a:t>
              </a:r>
              <a:endParaRPr kumimoji="1" lang="en-US" altLang="ja-JP" sz="5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開示すべき</a:t>
              </a:r>
              <a:r>
                <a:rPr kumimoji="1" lang="en-US" altLang="ja-JP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CO I </a:t>
              </a:r>
              <a:r>
                <a:rPr kumimoji="1" lang="ja-JP" altLang="en-US" sz="54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関係にある企業等はありません。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459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853</TotalTime>
  <Words>366</Words>
  <Application>Microsoft Office PowerPoint</Application>
  <PresentationFormat>ユーザー設定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kcs-ws76</dc:creator>
  <cp:lastModifiedBy>M.C.MUSE Inc.</cp:lastModifiedBy>
  <cp:revision>50</cp:revision>
  <dcterms:created xsi:type="dcterms:W3CDTF">2020-04-14T01:32:39Z</dcterms:created>
  <dcterms:modified xsi:type="dcterms:W3CDTF">2024-10-04T02:09:07Z</dcterms:modified>
</cp:coreProperties>
</file>