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0F17A5-AAE6-0C47-2A19-2481FA5B1B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22AFE65-EA6F-22D0-5326-EF6F42653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5DD2E8-3A97-6676-08AC-52869F13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D9E08-B59C-CE41-9B05-71266807C097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BB1E69-1F14-9C5C-E520-AFFF92A3B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0CBD38-8AB3-CD58-AE56-99FCBBA68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DB28-65C2-A34F-8164-0537A54DC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75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FE63D8-7135-BD66-087B-4D7B07F07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D0880D-10FA-F029-CCA0-35E876135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DB1276-1C82-4D0C-3301-6C352B8F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D9E08-B59C-CE41-9B05-71266807C097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8E9251-F88D-69A0-A1C4-34442D70E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21A8A1-2368-A74E-CF55-B9AECC0AB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DB28-65C2-A34F-8164-0537A54DC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C5A7662-996B-9337-7687-B876F3A78D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EA5264E-DD14-9E83-F893-356B5393A8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5DD5F5-F5C6-E9D9-7A7D-072AD785A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D9E08-B59C-CE41-9B05-71266807C097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A66B0D-53A6-926E-6FAE-87FC71F33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EDC485-58CD-3018-314C-95837B07B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DB28-65C2-A34F-8164-0537A54DC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34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84DDF0-81C0-9236-885A-5C9C936A2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4D6CD6-85DA-D3B8-973D-F0D827D1B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680872-BF46-92F1-27B6-2A45DA387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D9E08-B59C-CE41-9B05-71266807C097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C734F0-C15D-03E2-D1AE-4F7A2162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FA58A6-03A5-139C-B733-CCF9B4E7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DB28-65C2-A34F-8164-0537A54DC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04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BE9BEC-33CD-073A-CDAA-1BE5DCE51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DEBD38-419E-3861-FD8F-4C84BF29D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6B2E92-DBA2-5551-2C74-CEEE889C4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D9E08-B59C-CE41-9B05-71266807C097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8ED46F-15E2-3362-EAD6-EEB60AD22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0E730A-1B8F-A225-C856-72D958E5B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DB28-65C2-A34F-8164-0537A54DC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57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A3B2C8-2620-1C4F-AE46-E1CC74479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A5A09D-38AA-7E95-A3D7-806EB6D969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5C5D46-9439-53FA-3C45-E5EEDAD7C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6908EC-8DAA-EA8A-82D0-DBF8B1854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D9E08-B59C-CE41-9B05-71266807C097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80137C-A2FF-CCE1-506F-4DA832E76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475E8D-7904-6449-84B6-D1080AC6E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DB28-65C2-A34F-8164-0537A54DC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12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243A47-DD99-1C74-0196-1F301004C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9A6219-F34E-C0B1-8E99-5FECE79C7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98559F-B24B-93FF-FD15-51B2F86307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6BBBCEE-C54A-B1B2-1FDC-C9284D1A65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E663E2D-111C-C790-F8FF-6445A45452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4768D1B-69E6-BFF5-82A7-51D5FF110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D9E08-B59C-CE41-9B05-71266807C097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DF0D0FF-15FF-AEED-7144-85F1CD486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512BF6D-320E-1408-7F2E-2269284F3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DB28-65C2-A34F-8164-0537A54DC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963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21FB1E-0F1B-2BCD-7825-F9A1B0F2B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CF2464-0F5D-C58E-1472-7658D0D75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D9E08-B59C-CE41-9B05-71266807C097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A7B0DD5-44BB-79A9-78B3-241247A46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F3FC61-7BBC-66B4-6FD4-8F072C3D9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DB28-65C2-A34F-8164-0537A54DC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57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6605248-BCDF-F852-9857-B3315C9C2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D9E08-B59C-CE41-9B05-71266807C097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87AE7D2-1B57-9B13-7233-C9781DB5C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FE00CFB-F538-BD9C-B577-08762FE84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DB28-65C2-A34F-8164-0537A54DC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79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C52B62-808C-D5D3-2195-66E293337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FD8789-4B67-F82B-9EA6-ECA871288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47FA6E-1171-C5CE-D928-C0D07D4E7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5C74F7-D18D-C1DF-2D1F-C3F00C664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D9E08-B59C-CE41-9B05-71266807C097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475629-40C4-D7F3-FEE4-F347BF93E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BD30D5-D801-A58A-04FD-6DE08F0F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DB28-65C2-A34F-8164-0537A54DC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814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18CBD0-A1A4-3AE1-AC4E-71DDF6400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5D4BEB6-BEC8-75A0-F99F-22FB8D9CD4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C06436-5EB0-F264-38BC-34EE473DD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42FE3E-EB18-7210-73AC-2C87DF3FF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D9E08-B59C-CE41-9B05-71266807C097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0266E8-7B0E-7BE4-698B-6B0BA77EC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65BC04-594E-626B-57B9-D5781CFF2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DB28-65C2-A34F-8164-0537A54DC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43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7D67925-E2B2-2CF7-C6B9-32E7B9158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10CB33-5609-6285-6B8A-61DD53993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4B6AE5-B4DB-D2C6-AC06-F1669D5EBD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1D9E08-B59C-CE41-9B05-71266807C097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F1518C-01F7-2CB8-43BC-185A936BCD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DEEEC5-3C24-1D94-C4EE-299133B2A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17DB28-65C2-A34F-8164-0537A54DC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24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DF4C310-6844-FD4B-4F33-CDBC21C22DF3}"/>
              </a:ext>
            </a:extLst>
          </p:cNvPr>
          <p:cNvSpPr txBox="1"/>
          <p:nvPr/>
        </p:nvSpPr>
        <p:spPr>
          <a:xfrm>
            <a:off x="723900" y="1720840"/>
            <a:ext cx="107442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日本デイケア学会第</a:t>
            </a:r>
            <a:r>
              <a:rPr kumimoji="1"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回年次大会兵庫大会　</a:t>
            </a:r>
            <a:r>
              <a:rPr kumimoji="1"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b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筆頭発表者名：●●　●●</a:t>
            </a:r>
            <a:b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b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演題発表に関連し、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開示すべき</a:t>
            </a:r>
            <a:r>
              <a:rPr kumimoji="1"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関係にある企業等はありません。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23189A-8171-14E4-77B5-0B8DE1BBE516}"/>
              </a:ext>
            </a:extLst>
          </p:cNvPr>
          <p:cNvSpPr txBox="1"/>
          <p:nvPr/>
        </p:nvSpPr>
        <p:spPr>
          <a:xfrm>
            <a:off x="979714" y="653143"/>
            <a:ext cx="4039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highlight>
                  <a:srgbClr val="FFFF00"/>
                </a:highlight>
              </a:rPr>
              <a:t>COI</a:t>
            </a:r>
            <a:r>
              <a:rPr kumimoji="1" lang="ja-JP" altLang="en-US">
                <a:highlight>
                  <a:srgbClr val="FFFF00"/>
                </a:highlight>
              </a:rPr>
              <a:t>関係にあたる企業が「ない」場合</a:t>
            </a:r>
          </a:p>
        </p:txBody>
      </p:sp>
    </p:spTree>
    <p:extLst>
      <p:ext uri="{BB962C8B-B14F-4D97-AF65-F5344CB8AC3E}">
        <p14:creationId xmlns:p14="http://schemas.microsoft.com/office/powerpoint/2010/main" val="2547814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C526150-F14E-AE31-5D55-99FADB1FAEDC}"/>
              </a:ext>
            </a:extLst>
          </p:cNvPr>
          <p:cNvSpPr txBox="1"/>
          <p:nvPr/>
        </p:nvSpPr>
        <p:spPr>
          <a:xfrm>
            <a:off x="620484" y="497130"/>
            <a:ext cx="1096815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日本デイケア学会第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kumimoji="1" lang="ja-JP" altLang="en-US" sz="3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回年次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大会兵庫大会　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筆頭発表者名：●●　●●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演題発表に関連し、開示すべき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関係にある企業として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8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①顧問：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8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②株保有・利益：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8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③特許使用料：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8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④講演料：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8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⑤原稿料：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8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⑥受託研究・共同研究費：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8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⑦奨学寄付金：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8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⑧寄附講座所属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8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⑨贈答品などの報酬：</a:t>
            </a:r>
            <a:endParaRPr kumimoji="1" lang="ja-JP" altLang="en-US" sz="32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76717A-F427-1FAB-71E2-19558E15E379}"/>
              </a:ext>
            </a:extLst>
          </p:cNvPr>
          <p:cNvSpPr txBox="1"/>
          <p:nvPr/>
        </p:nvSpPr>
        <p:spPr>
          <a:xfrm>
            <a:off x="273658" y="174561"/>
            <a:ext cx="4039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highlight>
                  <a:srgbClr val="00FFFF"/>
                </a:highlight>
              </a:rPr>
              <a:t>COI</a:t>
            </a:r>
            <a:r>
              <a:rPr kumimoji="1" lang="ja-JP" altLang="en-US">
                <a:highlight>
                  <a:srgbClr val="00FFFF"/>
                </a:highlight>
              </a:rPr>
              <a:t>関係にあたる企業が「ある」場合</a:t>
            </a:r>
          </a:p>
        </p:txBody>
      </p:sp>
    </p:spTree>
    <p:extLst>
      <p:ext uri="{BB962C8B-B14F-4D97-AF65-F5344CB8AC3E}">
        <p14:creationId xmlns:p14="http://schemas.microsoft.com/office/powerpoint/2010/main" val="2334452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134</Words>
  <Application>Microsoft Office PowerPoint</Application>
  <PresentationFormat>ワイド画面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takako.m@mac.com</dc:creator>
  <cp:lastModifiedBy>M.C.MUSE Inc.</cp:lastModifiedBy>
  <cp:revision>3</cp:revision>
  <dcterms:created xsi:type="dcterms:W3CDTF">2024-09-16T12:25:39Z</dcterms:created>
  <dcterms:modified xsi:type="dcterms:W3CDTF">2024-10-04T02:08:39Z</dcterms:modified>
</cp:coreProperties>
</file>